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79" r:id="rId3"/>
    <p:sldId id="257" r:id="rId4"/>
    <p:sldId id="258" r:id="rId5"/>
    <p:sldId id="27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0" r:id="rId25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5:17:57.5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 1 24575,'12'16'0,"4"20"0,5 25 0,0 23 0,-6-2 0,-3-2 0,-2-5 0,-3-5 0,-1 4 0,-6 0 0,0 3 0,0 6 0,-2 9 0,-4 3 0,-3-6 0,-3-10 0,1-13 0,-2-10 0,-1-4 0,-2 1 0,0 0 0,-1 1 0,1-1 0,1-3 0,0-2 0,1-2 0,-1-2 0,-2 3 0,-1 0 0,-2 3 0,0-4 0,2-6 0,3-7 0,5-11 0,2-7 0,4-6 0,2-5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5:18:13.5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0 24575,'1'16'0,"6"10"0,7 14 0,9 18 0,-6-21 0,3 14 0,-9-17 0,2 9 0,-4 6 0,-4-2 0,-3-1 0,-2 0 0,0 0 0,0 0 0,0-1 0,0 2 0,0-2 0,0-2 0,0-4 0,-2-2 0,-3-3 0,-4-2 0,-3 0 0,-3-3 0,-1 0 0,-1 3 0,-3 1 0,-1-2 0,1 0 0,-2-2 0,11-12 0,-1 0 0,10-12 0,-2-1 0,2-2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5:18:19.9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24575,'0'29'0,"0"14"0,4 18 0,8 22 0,-2-28 0,9 14 0,-9-28 0,0 12 0,-4 2 0,-3 1 0,0 0 0,0 2 0,-1 1 0,0 0 0,-2 0 0,0-2 0,0-2 0,0-1 0,0-1 0,-2 1 0,-4-1 0,-4-4 0,-3-7 0,-2-7 0,-1-7 0,-2-2 0,-1 0 0,0 1 0,-3 0 0,2-1 0,1-2 0,4-2 0,5-4 0,-1-6 0,7-5 0,0-4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5:24:00.1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5:23:23.1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160 0 24575,'0'18'0,"0"14"0,0 18 0,0 12 0,0-3 0,-2-8 0,-6-7 0,-2-5 0,-5 1 0,-2-2 0,0-1 0,0 0 0,2-2 0,3-4 0,2-6 0,1-4 0,0-1 0,3-7 0,2 1 0,2-9 0,0 0 0,0-1 0,0 1 0,2 0 0,0 0 0,0-2 0,0-1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5:23:26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254 1 24575,'0'21'0,"0"13"0,0 23 0,0 21 0,0 12 0,0-40 0,0 0 0,-2 47 0,-2-3 0,-3-9 0,-6-10 0,-4-4 0,-3-2 0,-2 1 0,2-3 0,2-7 0,2-9 0,0-7 0,-1-3 0,1 0 0,0-6 0,2-3 0,2-6 0,3-7 0,1 1 0,5-11 0,-1-1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5:23:33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24575,'3'25'0,"9"22"0,20 43 0,-8-28 0,2 3 0,0 0 0,1 0 0,0 7 0,0 0 0,-3-3 0,-2-1 0,-2-3 0,-2 0 0,-1 1 0,-2-2 0,2 32 0,-11-20 0,-6-22 0,0-13 0,-2-5 0,-7-3 0,-7 1 0,-3-2 0,0-6 0,4 0 0,5-15 0,3 1 0,5-10 0,0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5T05:23:50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 1 24575,'-14'78'0,"1"0"0,0-15 0,0 3 0,-1 4 0,-2 13 0,0 4 0,0 2-933,4-13 0,1 2 1,0 0-1,1-4 933,0 1 0,0-4 0,3 4 0,0 21 0,2 6 0,1-5 31,1-20 0,2-3 0,0 2-31,-1 14 0,1 3 0,0-2 0,0-9 0,1-1 0,1-3-2508,-1 22 1,0-8 2507,0-20 0,0-7 0,0 25 0,0-11 0,0-14 0,0 1 0,0 27 0,0-4 0,0 6 0,0-18 0,0 2 233,0-6 1,0 6 0,0 1-234,0 5 0,0 1 0,0-1 0,0-3 0,0-1 0,0-3 0,0 21 0,0-10 0,0-26 0,0-8 591,0 9-591,0-44 6499,-2 2-6499,-18 64 0,4-11 0,-2 12 0,4-10 0,0 6 0,1 2-338,-1 9 1,2 3 0,1-1 337,3-6 0,3-2 0,0 1 0,2-3 0,1-1 0,1-2 272,1-12 1,0-2 0,2-4-273,2 14 0,4-8 0,3-18 0,2-8 0,3 4 0,-3 15 0,-22 3 0,-5 6 0,7-17 0,-2 3 0,-7 38 0,-1 2 0,7-34 0,0-2 0,-3 21 0,0 2 0,-1 3 0,0 0 0,-1-6 0,-1-3 528,1-10 0,0-6-528,-3 15 0,4-8 0,14 29 0,-1-28 0,0-4 0,-1 1 0,-2 23 0,3-27 0,-1 3 0,1 4 0,0 1 0,1-6 0,0-3 0,0-10 0,0-4 0,0 27 0,0-21 0,0-11 0,0-10 0,0-6 0,0-4 0,0-1 0,0 2 0,0 3 0,0 3 0,0 2 0,0 5 0,0 5 0,0 3 0,0 0 0,0-7 0,0-8 0,0-4 0,0-1 0,0 1 0,-2 0 0,0-3 0,-1-2 0,-3-6 0,5-6 0,-3-3 0,4-4 0,0-2 0,0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F14F2-E300-9C6A-52A3-570065876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A248FC-BA80-8B4A-0031-D34D4DB7E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F9DD9-5B9F-9106-46E4-468B0F6A0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93473F-8935-246A-2353-7F659978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74945-F423-6464-C554-C2D6F56BC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866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8A227-6445-5ECD-95E1-E9BDD783E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688CD0-B8D8-728D-A084-3FE2FC8C4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66726-C17B-7ABF-28C1-6BE11C60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A2971-99A3-84A9-468F-FA9C13D3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31E66-B4A5-FE00-4348-161B61FA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90838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662B41-FF0C-F3A7-249B-EF7893764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362BE-EC25-E25C-6F70-2F5261659B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388F6-4649-EA3D-7F04-9AC5EFA6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B743B-37CD-2DD7-312E-D535DCE0B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03A1E-3770-A57C-AD76-3D26FD81F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57869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E73F0-1582-1611-1140-27A1C5029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en-VN" sz="3600" b="1" dirty="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485AF-8707-F073-78AA-5F300F855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9FBA84-F880-9545-932C-4AD9456C3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F52D7-F20A-4369-C063-DF5F4D33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B5237-34E9-A13D-E1E7-729DDCF63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66000E-42DF-197A-4BA3-0402EFADC7E9}"/>
              </a:ext>
            </a:extLst>
          </p:cNvPr>
          <p:cNvSpPr/>
          <p:nvPr userDrawn="1"/>
        </p:nvSpPr>
        <p:spPr>
          <a:xfrm>
            <a:off x="10552670" y="6193459"/>
            <a:ext cx="1602260" cy="59883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6580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75B9C-F62F-C8F8-DCAA-C12608F74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F1138-1118-973D-0DD8-ECE5A0D83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8D4C9-48C1-8E37-2830-8371EF17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69BA5-A50E-3476-6AD3-F052E1BB8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E4715-987C-B684-22A9-136AD5E13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68348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3BEF0-39F9-DEC9-57CA-6AE1D39E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E6AD4-EC36-49F4-663B-742B54BC1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1B190-CC08-55CB-A8FE-728B6D24F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4C07F-77FD-69E3-6E38-E128BDC0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6BBE4-B335-695F-0760-A61D13FC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14954D-7712-F5F7-D7A7-2DB545261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539668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D8B42-4958-D30C-0C6C-122F0B2D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8C376-1125-62B3-A57C-33C117A76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1D98DB-5D23-8568-BE63-A1495787D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A688E-6AE1-2A0D-62F3-530FD5CC61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26794C-BD1E-DA35-44B9-4CA7632824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51CB62-192E-DCAE-D124-5611B4661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96195-26E2-C43E-4B1A-839D7C13F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58A2FB-3819-BAA7-F489-674B0463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1536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B6048-86F7-55A5-FC2E-765E51B6D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08790C-EB91-524E-7490-F4D4CD041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25F4B-BA16-6E57-AF56-F47680213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B9121-EBF8-3BAF-182A-5B4B9FA26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4906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5B0C2-7C2D-3138-08D7-65D775845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EB9F05-592B-8F66-3881-12CDAEE79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6E024-9BF5-AA3A-8692-7812B1A2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2731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E34E-1F3B-F20E-F1D2-0296F5CC3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F594D-5720-D543-993C-F6D1BFEEC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EAC80-DC8F-0A4D-DAE6-CDB05A16E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A835A-A1FE-7020-BA67-4D4B6414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1F97D-64F7-D8F2-A316-B38D11AB5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F68240-BDA9-37F4-416F-4387B7489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337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002F9-7002-430F-43F2-F4EBB2803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612DEB-B34A-994A-5A90-4B62E0F2A8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2FCE5-1781-B8CA-DF8E-492139137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1A3C92-0EAD-2E05-BC02-36BA38B1A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F376-AB57-D728-9714-827507C8C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E57821-9891-87BF-6D2E-9E646946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8083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000">
              <a:schemeClr val="accent1">
                <a:lumMod val="5000"/>
                <a:lumOff val="95000"/>
              </a:schemeClr>
            </a:gs>
            <a:gs pos="14000">
              <a:schemeClr val="accent1">
                <a:lumMod val="45000"/>
                <a:lumOff val="55000"/>
              </a:schemeClr>
            </a:gs>
            <a:gs pos="47000">
              <a:schemeClr val="accent1">
                <a:lumMod val="45000"/>
                <a:lumOff val="55000"/>
              </a:schemeClr>
            </a:gs>
            <a:gs pos="72000">
              <a:schemeClr val="accent1">
                <a:lumMod val="30000"/>
                <a:lumOff val="70000"/>
              </a:schemeClr>
            </a:gs>
          </a:gsLst>
          <a:lin ang="7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779824-2E5E-6D47-4555-299F9BE6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D9DBF-7D41-72ED-13BD-F3B5806AA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35547E-E59D-CDEC-5089-65572454D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35964-6E26-2A42-AB0B-041174A9146D}" type="datetimeFigureOut">
              <a:rPr lang="en-VN" smtClean="0"/>
              <a:t>06/12/2022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DB6AA-A8BA-9254-52ED-9038DDC9F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256C8-6D2F-7C7A-191C-DDB3C566A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ADC4D-7CD2-CF48-B1A4-895A37B2CEF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52575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124DE-81E4-60D0-354A-86740F56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CRP 2.0 Assignment Demo</a:t>
            </a:r>
            <a:br>
              <a:rPr lang="en-US" b="1" dirty="0"/>
            </a:br>
            <a:r>
              <a:rPr lang="en-US" b="1" dirty="0"/>
              <a:t>							</a:t>
            </a:r>
            <a:r>
              <a:rPr lang="en-US" sz="2400" b="1" dirty="0" err="1">
                <a:solidFill>
                  <a:schemeClr val="tx1"/>
                </a:solidFill>
              </a:rPr>
              <a:t>Trung</a:t>
            </a:r>
            <a:r>
              <a:rPr lang="en-US" sz="2400" b="1" dirty="0">
                <a:solidFill>
                  <a:schemeClr val="tx1"/>
                </a:solidFill>
              </a:rPr>
              <a:t> Nguyen – </a:t>
            </a:r>
            <a:r>
              <a:rPr lang="en-US" sz="2400" dirty="0">
                <a:solidFill>
                  <a:schemeClr val="tx1"/>
                </a:solidFill>
              </a:rPr>
              <a:t>DevOps </a:t>
            </a:r>
            <a:r>
              <a:rPr lang="en-US" sz="2400" dirty="0" err="1">
                <a:solidFill>
                  <a:schemeClr val="tx1"/>
                </a:solidFill>
              </a:rPr>
              <a:t>Enginner</a:t>
            </a:r>
            <a:endParaRPr lang="en-VN" sz="2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69DB3-D59E-02EB-A61A-AAA39EC1F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/>
              <a:t>Key Techniques</a:t>
            </a:r>
          </a:p>
          <a:p>
            <a:endParaRPr lang="en-V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Cloud provider: Azure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IaC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tool: Terraform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Pipeline: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Github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Action, Jenkins,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ArgoCD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Source code: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Github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Container images: Azure Container Registry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Blue/Green Strategy: Argo Rollouts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67460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A5459F-9E30-78BC-CE4D-B9A4D7BD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54" y="1690688"/>
            <a:ext cx="5401136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E045EC-C546-805A-CF3B-133FF7091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2056607"/>
            <a:ext cx="6362700" cy="36195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AFA68E21-7CF5-BAF3-FF96-6982C2501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886" y="-252713"/>
            <a:ext cx="6019800" cy="1325563"/>
          </a:xfrm>
        </p:spPr>
        <p:txBody>
          <a:bodyPr/>
          <a:lstStyle/>
          <a:p>
            <a:r>
              <a:rPr lang="en-VN" dirty="0"/>
              <a:t>Using Github Action to build CI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72D765-810F-3ACB-F523-EE77F1FD53E7}"/>
              </a:ext>
            </a:extLst>
          </p:cNvPr>
          <p:cNvSpPr txBox="1"/>
          <p:nvPr/>
        </p:nvSpPr>
        <p:spPr>
          <a:xfrm>
            <a:off x="407773" y="976184"/>
            <a:ext cx="372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Update CI tag number to Values.YAML</a:t>
            </a:r>
          </a:p>
        </p:txBody>
      </p:sp>
    </p:spTree>
    <p:extLst>
      <p:ext uri="{BB962C8B-B14F-4D97-AF65-F5344CB8AC3E}">
        <p14:creationId xmlns:p14="http://schemas.microsoft.com/office/powerpoint/2010/main" val="2616223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7910-37B2-F1D0-26D0-DDC9381B2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18805" cy="858194"/>
          </a:xfrm>
        </p:spPr>
        <p:txBody>
          <a:bodyPr>
            <a:normAutofit fontScale="90000"/>
          </a:bodyPr>
          <a:lstStyle/>
          <a:p>
            <a:r>
              <a:rPr lang="en-VN" dirty="0"/>
              <a:t>Terraform Install ArgoCD, Argo Rollouts, Jenkins by Helm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21BE16-94E4-4279-290E-8667FAADF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0490"/>
            <a:ext cx="10515600" cy="4101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8233AD-0E2D-BE02-B850-D9A255B72960}"/>
              </a:ext>
            </a:extLst>
          </p:cNvPr>
          <p:cNvSpPr txBox="1"/>
          <p:nvPr/>
        </p:nvSpPr>
        <p:spPr>
          <a:xfrm>
            <a:off x="256403" y="1219676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dirty="0"/>
              <a:t>Install all components successfully</a:t>
            </a:r>
          </a:p>
        </p:txBody>
      </p:sp>
    </p:spTree>
    <p:extLst>
      <p:ext uri="{BB962C8B-B14F-4D97-AF65-F5344CB8AC3E}">
        <p14:creationId xmlns:p14="http://schemas.microsoft.com/office/powerpoint/2010/main" val="256066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3D12B4-8729-E50D-9AB5-71610F82E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743401"/>
            <a:ext cx="10515600" cy="2987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DED9A2-78D8-7C3F-D447-BEB78E8C9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239" y="1314526"/>
            <a:ext cx="7772400" cy="242887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EA5AE6C-0371-5C1F-963C-FF8D6E9D1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418805" cy="858194"/>
          </a:xfrm>
        </p:spPr>
        <p:txBody>
          <a:bodyPr>
            <a:normAutofit fontScale="90000"/>
          </a:bodyPr>
          <a:lstStyle/>
          <a:p>
            <a:r>
              <a:rPr lang="en-VN" dirty="0"/>
              <a:t>Terraform Install ArgoCD, Argo Rollouts, Jenkins by Helm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DFC95-3D68-332E-420E-8D80D17F247C}"/>
              </a:ext>
            </a:extLst>
          </p:cNvPr>
          <p:cNvSpPr txBox="1"/>
          <p:nvPr/>
        </p:nvSpPr>
        <p:spPr>
          <a:xfrm>
            <a:off x="296562" y="1235676"/>
            <a:ext cx="3303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-&gt; Output argocd_secret for login</a:t>
            </a:r>
          </a:p>
        </p:txBody>
      </p:sp>
    </p:spTree>
    <p:extLst>
      <p:ext uri="{BB962C8B-B14F-4D97-AF65-F5344CB8AC3E}">
        <p14:creationId xmlns:p14="http://schemas.microsoft.com/office/powerpoint/2010/main" val="905515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6A252E-AD51-89AE-59E2-0CBCC3E91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943" y="1589973"/>
            <a:ext cx="60071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167C2F-72CB-B0F6-1545-697E17C02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67" y="3105627"/>
            <a:ext cx="7772400" cy="33872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D5956C3-1EE5-D786-7836-F11098CE6B2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418805" cy="858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VN" sz="3600" b="1" kern="1200" dirty="0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Install </a:t>
            </a:r>
            <a:r>
              <a:rPr lang="en-US" dirty="0" err="1"/>
              <a:t>ArgoCD</a:t>
            </a:r>
            <a:r>
              <a:rPr lang="en-US" dirty="0"/>
              <a:t>, Argo Rollouts, Jenkins by Helm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96B293-AB31-F388-377E-510E624CE062}"/>
              </a:ext>
            </a:extLst>
          </p:cNvPr>
          <p:cNvSpPr txBox="1"/>
          <p:nvPr/>
        </p:nvSpPr>
        <p:spPr>
          <a:xfrm>
            <a:off x="333632" y="976184"/>
            <a:ext cx="3995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-&gt; Add loadbalancer address to host files</a:t>
            </a:r>
          </a:p>
          <a:p>
            <a:r>
              <a:rPr lang="en-US" dirty="0"/>
              <a:t>Login to </a:t>
            </a:r>
            <a:r>
              <a:rPr lang="en-US" dirty="0" err="1"/>
              <a:t>argoCD</a:t>
            </a:r>
            <a:r>
              <a:rPr lang="en-US" dirty="0"/>
              <a:t> app successfully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864491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1ABAD3-3DDC-3444-6AE7-A85F050B9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511" y="1507524"/>
            <a:ext cx="10632639" cy="46694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734AA4D-6A8C-1671-5F8B-7229A2D62F8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418805" cy="858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VN" sz="3600" b="1" kern="1200" dirty="0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Install </a:t>
            </a:r>
            <a:r>
              <a:rPr lang="en-US" dirty="0" err="1"/>
              <a:t>ArgoCD</a:t>
            </a:r>
            <a:r>
              <a:rPr lang="en-US" dirty="0"/>
              <a:t>, Argo Rollouts, Jenkins by Helm</a:t>
            </a:r>
          </a:p>
        </p:txBody>
      </p:sp>
    </p:spTree>
    <p:extLst>
      <p:ext uri="{BB962C8B-B14F-4D97-AF65-F5344CB8AC3E}">
        <p14:creationId xmlns:p14="http://schemas.microsoft.com/office/powerpoint/2010/main" val="2106466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8D6DB7-9642-72A2-EF77-E48855FBF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637" y="3241696"/>
            <a:ext cx="5554041" cy="2044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2DF71B-516E-4317-83E2-7DD5B38D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30" y="3241697"/>
            <a:ext cx="5219700" cy="20447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D3D7D3-07B1-88A3-1808-3DF545534912}"/>
              </a:ext>
            </a:extLst>
          </p:cNvPr>
          <p:cNvSpPr txBox="1">
            <a:spLocks/>
          </p:cNvSpPr>
          <p:nvPr/>
        </p:nvSpPr>
        <p:spPr>
          <a:xfrm>
            <a:off x="343930" y="135924"/>
            <a:ext cx="10418805" cy="858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VN" sz="3600" b="1" kern="1200" dirty="0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Terraform Install </a:t>
            </a:r>
            <a:r>
              <a:rPr lang="en-US" dirty="0" err="1"/>
              <a:t>ArgoCD</a:t>
            </a:r>
            <a:r>
              <a:rPr lang="en-US" dirty="0"/>
              <a:t>, Argo Rollouts, Jenkins by Helm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F47B0-7E71-A658-60B5-85C2457C202A}"/>
              </a:ext>
            </a:extLst>
          </p:cNvPr>
          <p:cNvSpPr txBox="1"/>
          <p:nvPr/>
        </p:nvSpPr>
        <p:spPr>
          <a:xfrm>
            <a:off x="766119" y="1631092"/>
            <a:ext cx="506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Blue Green application up and running – Version 1.0</a:t>
            </a:r>
          </a:p>
        </p:txBody>
      </p:sp>
    </p:spTree>
    <p:extLst>
      <p:ext uri="{BB962C8B-B14F-4D97-AF65-F5344CB8AC3E}">
        <p14:creationId xmlns:p14="http://schemas.microsoft.com/office/powerpoint/2010/main" val="1978362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9D37C-CDD8-87E9-7403-2014DA52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341" y="105633"/>
            <a:ext cx="5945659" cy="771697"/>
          </a:xfrm>
        </p:spPr>
        <p:txBody>
          <a:bodyPr/>
          <a:lstStyle/>
          <a:p>
            <a:r>
              <a:rPr lang="en-VN" dirty="0"/>
              <a:t>Create Jenkins job for CI Build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80D91F-12CB-10BE-C49C-C8DC5698B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329" y="1615560"/>
            <a:ext cx="98116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8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F0280A-620B-5437-92EA-18EB481836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607" y="1949193"/>
            <a:ext cx="5992176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5C1C5A-D2A2-7F6A-B8BD-20647674F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341" y="105633"/>
            <a:ext cx="5945659" cy="771697"/>
          </a:xfrm>
        </p:spPr>
        <p:txBody>
          <a:bodyPr/>
          <a:lstStyle/>
          <a:p>
            <a:r>
              <a:rPr lang="en-VN" dirty="0"/>
              <a:t>Create Jenkins job for CI Build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4D7874-FFF7-E4CA-B031-F6B16B531F6A}"/>
              </a:ext>
            </a:extLst>
          </p:cNvPr>
          <p:cNvSpPr txBox="1"/>
          <p:nvPr/>
        </p:nvSpPr>
        <p:spPr>
          <a:xfrm>
            <a:off x="642551" y="1248032"/>
            <a:ext cx="319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Add github credential to Jenkins</a:t>
            </a:r>
          </a:p>
        </p:txBody>
      </p:sp>
    </p:spTree>
    <p:extLst>
      <p:ext uri="{BB962C8B-B14F-4D97-AF65-F5344CB8AC3E}">
        <p14:creationId xmlns:p14="http://schemas.microsoft.com/office/powerpoint/2010/main" val="168325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A46BE3-6440-AA2C-3CF9-0B5C732CF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7" y="1091388"/>
            <a:ext cx="5376139" cy="3492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CE1C7A-0BFB-9C70-7561-A3AD4448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099" y="969257"/>
            <a:ext cx="4483100" cy="5689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A81260-B405-A33C-2286-E3C2C590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341" y="105633"/>
            <a:ext cx="5945659" cy="771697"/>
          </a:xfrm>
        </p:spPr>
        <p:txBody>
          <a:bodyPr/>
          <a:lstStyle/>
          <a:p>
            <a:r>
              <a:rPr lang="en-VN" dirty="0"/>
              <a:t>Create Jenkins job for CI Build</a:t>
            </a:r>
          </a:p>
        </p:txBody>
      </p:sp>
    </p:spTree>
    <p:extLst>
      <p:ext uri="{BB962C8B-B14F-4D97-AF65-F5344CB8AC3E}">
        <p14:creationId xmlns:p14="http://schemas.microsoft.com/office/powerpoint/2010/main" val="72675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300069-23A2-C17A-294B-11F25B450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3900" y="5257800"/>
            <a:ext cx="820420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33A9FC-CF79-ABD8-8AB6-3F6B17047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216" y="788042"/>
            <a:ext cx="7439797" cy="44697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31543D-D5E1-C939-1B86-46FD1B50E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341" y="105633"/>
            <a:ext cx="5945659" cy="771697"/>
          </a:xfrm>
        </p:spPr>
        <p:txBody>
          <a:bodyPr/>
          <a:lstStyle/>
          <a:p>
            <a:r>
              <a:rPr lang="en-VN" dirty="0"/>
              <a:t>Create Jenkins job for CI 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DE86FD-C6A7-6B7F-45A3-F63165094BA4}"/>
              </a:ext>
            </a:extLst>
          </p:cNvPr>
          <p:cNvSpPr txBox="1"/>
          <p:nvPr/>
        </p:nvSpPr>
        <p:spPr>
          <a:xfrm>
            <a:off x="271849" y="1272746"/>
            <a:ext cx="360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Job was created and ran successfully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3C501-3601-647A-F622-CD639412647E}"/>
              </a:ext>
            </a:extLst>
          </p:cNvPr>
          <p:cNvSpPr txBox="1"/>
          <p:nvPr/>
        </p:nvSpPr>
        <p:spPr>
          <a:xfrm>
            <a:off x="12769" y="4621427"/>
            <a:ext cx="425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Describe how jenkins worker runner on K8s</a:t>
            </a:r>
          </a:p>
        </p:txBody>
      </p:sp>
    </p:spTree>
    <p:extLst>
      <p:ext uri="{BB962C8B-B14F-4D97-AF65-F5344CB8AC3E}">
        <p14:creationId xmlns:p14="http://schemas.microsoft.com/office/powerpoint/2010/main" val="267840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E7090-4502-4084-D104-396BE83E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624384" cy="499848"/>
          </a:xfrm>
        </p:spPr>
        <p:txBody>
          <a:bodyPr>
            <a:normAutofit fontScale="90000"/>
          </a:bodyPr>
          <a:lstStyle/>
          <a:p>
            <a:r>
              <a:rPr lang="en-VN" b="1" dirty="0"/>
              <a:t>Diagram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38923D-D3BF-5F38-56D9-200B769F3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9425"/>
            <a:ext cx="12192000" cy="589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74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E04F53-8329-370F-6DBB-3AD338E09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41" y="548641"/>
            <a:ext cx="7772400" cy="50650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F5C67A-BBD2-472D-A2A8-2B660E12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156495"/>
            <a:ext cx="7772400" cy="250937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55F9F91-8440-33F2-91F6-10391B18BE8E}"/>
              </a:ext>
            </a:extLst>
          </p:cNvPr>
          <p:cNvSpPr txBox="1">
            <a:spLocks/>
          </p:cNvSpPr>
          <p:nvPr/>
        </p:nvSpPr>
        <p:spPr>
          <a:xfrm>
            <a:off x="6246341" y="-193718"/>
            <a:ext cx="5945659" cy="771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VN" sz="3600" b="1" kern="1200" dirty="0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Create Jenkins job for CI Build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04A564-F86F-A9CC-A315-8F626246913A}"/>
              </a:ext>
            </a:extLst>
          </p:cNvPr>
          <p:cNvSpPr txBox="1"/>
          <p:nvPr/>
        </p:nvSpPr>
        <p:spPr>
          <a:xfrm>
            <a:off x="8155460" y="914401"/>
            <a:ext cx="37904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Image was updated automatically</a:t>
            </a:r>
          </a:p>
          <a:p>
            <a:r>
              <a:rPr lang="en-US" dirty="0"/>
              <a:t> to </a:t>
            </a:r>
            <a:r>
              <a:rPr lang="en-US" dirty="0" err="1"/>
              <a:t>values.yaml</a:t>
            </a:r>
            <a:r>
              <a:rPr lang="en-US" dirty="0"/>
              <a:t> of helm repo</a:t>
            </a:r>
          </a:p>
          <a:p>
            <a:endParaRPr lang="en-US" dirty="0"/>
          </a:p>
          <a:p>
            <a:r>
              <a:rPr lang="en-US" dirty="0" err="1"/>
              <a:t>ArgoCD</a:t>
            </a:r>
            <a:r>
              <a:rPr lang="en-US" dirty="0"/>
              <a:t> sync the new change of values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240382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09AACF6-13D4-1C2C-9AC5-4F4573258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610" y="2333239"/>
            <a:ext cx="5847896" cy="4351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634C91-0993-2D71-E0D6-6134C1263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829" y="725809"/>
            <a:ext cx="5074680" cy="2272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3E4F68-46BD-0A8E-E5E0-FAFE1A079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119" y="2885625"/>
            <a:ext cx="5560101" cy="3246566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D1832AC8-744B-BBB6-4CBD-326DCFFCF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049" y="-133369"/>
            <a:ext cx="6989805" cy="771697"/>
          </a:xfrm>
        </p:spPr>
        <p:txBody>
          <a:bodyPr>
            <a:normAutofit fontScale="90000"/>
          </a:bodyPr>
          <a:lstStyle/>
          <a:p>
            <a:r>
              <a:rPr lang="en-VN" dirty="0"/>
              <a:t>Test Blue Green Strategy by Argo rollouts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A015C1-5A79-12ED-E7B8-C734BAC2C3E2}"/>
              </a:ext>
            </a:extLst>
          </p:cNvPr>
          <p:cNvSpPr txBox="1"/>
          <p:nvPr/>
        </p:nvSpPr>
        <p:spPr>
          <a:xfrm>
            <a:off x="296562" y="803189"/>
            <a:ext cx="5696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Modify application to Version 2.0</a:t>
            </a:r>
          </a:p>
          <a:p>
            <a:r>
              <a:rPr lang="en-VN" dirty="0"/>
              <a:t>-&gt; Trigger Jenkins build for new version </a:t>
            </a:r>
          </a:p>
          <a:p>
            <a:r>
              <a:rPr lang="en-VN" dirty="0"/>
              <a:t>-&gt; Jenkins build success and automatically tag new version </a:t>
            </a:r>
          </a:p>
          <a:p>
            <a:r>
              <a:rPr lang="en-VN" dirty="0"/>
              <a:t> to values.yaml of helm chart.</a:t>
            </a:r>
          </a:p>
        </p:txBody>
      </p:sp>
    </p:spTree>
    <p:extLst>
      <p:ext uri="{BB962C8B-B14F-4D97-AF65-F5344CB8AC3E}">
        <p14:creationId xmlns:p14="http://schemas.microsoft.com/office/powerpoint/2010/main" val="1761109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91FD5B-DE01-E8C3-D97D-B0C9BFB67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92" y="1827916"/>
            <a:ext cx="11769478" cy="1780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4ECC8F-0313-2BDC-58AD-2ACFF1EE3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546" y="3973556"/>
            <a:ext cx="4178300" cy="1765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3D33C-134F-1386-1E6B-AFCA46A14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892" y="3973556"/>
            <a:ext cx="4197217" cy="17653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128008E-B9B0-685D-9B40-6A1C25374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049" y="-133369"/>
            <a:ext cx="6989805" cy="771697"/>
          </a:xfrm>
        </p:spPr>
        <p:txBody>
          <a:bodyPr>
            <a:normAutofit fontScale="90000"/>
          </a:bodyPr>
          <a:lstStyle/>
          <a:p>
            <a:r>
              <a:rPr lang="en-VN" dirty="0"/>
              <a:t>Test Blue Green Strategy by Argo rollouts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1F9342-97F1-B6FC-F6C4-3A89D36F864E}"/>
              </a:ext>
            </a:extLst>
          </p:cNvPr>
          <p:cNvSpPr txBox="1"/>
          <p:nvPr/>
        </p:nvSpPr>
        <p:spPr>
          <a:xfrm>
            <a:off x="296562" y="852616"/>
            <a:ext cx="11003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Argo CD sync the new changes, Argo rollouts automatically create new replicaSet for previewing on </a:t>
            </a:r>
            <a:r>
              <a:rPr lang="en-VN" b="1" i="1" dirty="0"/>
              <a:t>green.app.com </a:t>
            </a:r>
            <a:endParaRPr lang="en-VN" dirty="0"/>
          </a:p>
          <a:p>
            <a:r>
              <a:rPr lang="en-VN" dirty="0">
                <a:sym typeface="Wingdings" pitchFamily="2" charset="2"/>
              </a:rPr>
              <a:t>  blue.app.com is still running version 1.0</a:t>
            </a:r>
          </a:p>
          <a:p>
            <a:r>
              <a:rPr lang="en-VN" dirty="0">
                <a:sym typeface="Wingdings" pitchFamily="2" charset="2"/>
              </a:rPr>
              <a:t> </a:t>
            </a:r>
            <a:r>
              <a:rPr lang="en-US" dirty="0">
                <a:sym typeface="Wingdings" pitchFamily="2" charset="2"/>
              </a:rPr>
              <a:t>W</a:t>
            </a:r>
            <a:r>
              <a:rPr lang="en-VN" dirty="0">
                <a:sym typeface="Wingdings" pitchFamily="2" charset="2"/>
              </a:rPr>
              <a:t>hile green.app.com is running version 2.0 for testing and confirm from Q/A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783050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BA4AEB-70FA-0DAE-9012-AA5139DC2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0" y="1748866"/>
            <a:ext cx="11518557" cy="2984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BE01A9-EA0E-448C-CBF1-7496448E2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63" y="4945448"/>
            <a:ext cx="4432300" cy="177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B7FEB5-A6A6-039B-3E1F-6845CD123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69" y="4945448"/>
            <a:ext cx="4373618" cy="1777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ED0A6E-B207-DACD-AAFF-8600EB63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700" y="6164649"/>
            <a:ext cx="1638300" cy="5588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211AADA-0B73-740A-BA7D-3C1CAB8BD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049" y="-133369"/>
            <a:ext cx="6989805" cy="771697"/>
          </a:xfrm>
        </p:spPr>
        <p:txBody>
          <a:bodyPr>
            <a:normAutofit fontScale="90000"/>
          </a:bodyPr>
          <a:lstStyle/>
          <a:p>
            <a:r>
              <a:rPr lang="en-VN" dirty="0"/>
              <a:t>Test Blue Green Strategy by Argo rollouts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64EC6-586C-0C01-CA89-33379D5834EF}"/>
              </a:ext>
            </a:extLst>
          </p:cNvPr>
          <p:cNvSpPr txBox="1"/>
          <p:nvPr/>
        </p:nvSpPr>
        <p:spPr>
          <a:xfrm>
            <a:off x="271849" y="914400"/>
            <a:ext cx="11811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Once Q/A confirm the version 2.0 working properly, we can press Promote-Full, replicaSet of the version 1.0 will scale down </a:t>
            </a:r>
          </a:p>
          <a:p>
            <a:r>
              <a:rPr lang="en-VN" dirty="0"/>
              <a:t> to 0 and we have both </a:t>
            </a:r>
            <a:r>
              <a:rPr lang="en-VN" b="1" i="1" dirty="0"/>
              <a:t>blue.app.com </a:t>
            </a:r>
            <a:r>
              <a:rPr lang="en-VN" dirty="0"/>
              <a:t>and </a:t>
            </a:r>
            <a:r>
              <a:rPr lang="en-VN" b="1" i="1" dirty="0"/>
              <a:t>green.app.com </a:t>
            </a:r>
            <a:r>
              <a:rPr lang="en-VN" dirty="0"/>
              <a:t>are showing </a:t>
            </a:r>
            <a:r>
              <a:rPr lang="en-VN" b="1" i="1" dirty="0"/>
              <a:t>version 2.0</a:t>
            </a:r>
          </a:p>
        </p:txBody>
      </p:sp>
    </p:spTree>
    <p:extLst>
      <p:ext uri="{BB962C8B-B14F-4D97-AF65-F5344CB8AC3E}">
        <p14:creationId xmlns:p14="http://schemas.microsoft.com/office/powerpoint/2010/main" val="1161456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80B6-A6D5-6F02-3817-B1BDBEC92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0946" y="2766218"/>
            <a:ext cx="10515600" cy="1325563"/>
          </a:xfrm>
        </p:spPr>
        <p:txBody>
          <a:bodyPr/>
          <a:lstStyle/>
          <a:p>
            <a:r>
              <a:rPr lang="en-VN" i="1" dirty="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73274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ECC36-9DBE-D005-C40C-29A10ABE5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875" y="-189876"/>
            <a:ext cx="10515600" cy="1325563"/>
          </a:xfrm>
        </p:spPr>
        <p:txBody>
          <a:bodyPr/>
          <a:lstStyle/>
          <a:p>
            <a:r>
              <a:rPr lang="en-VN" dirty="0"/>
              <a:t>Terraform Create AKS &amp; ACR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D54544E-A8FA-361B-1ED4-65DB6B2A9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879" y="1484650"/>
            <a:ext cx="7410662" cy="52170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3577FB-E037-5F9B-2BFE-3631F7E93391}"/>
                  </a:ext>
                </a:extLst>
              </p14:cNvPr>
              <p14:cNvContentPartPr/>
              <p14:nvPr/>
            </p14:nvContentPartPr>
            <p14:xfrm>
              <a:off x="5565610" y="3878402"/>
              <a:ext cx="117360" cy="740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3577FB-E037-5F9B-2BFE-3631F7E9339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6970" y="3869762"/>
                <a:ext cx="13500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ACA1DE-3F0C-FDFD-AE66-B879ABB409CC}"/>
                  </a:ext>
                </a:extLst>
              </p14:cNvPr>
              <p14:cNvContentPartPr/>
              <p14:nvPr/>
            </p14:nvContentPartPr>
            <p14:xfrm>
              <a:off x="2984254" y="4941710"/>
              <a:ext cx="69480" cy="431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ACA1DE-3F0C-FDFD-AE66-B879ABB409C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5254" y="4932710"/>
                <a:ext cx="8712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5566499-CC0B-1F07-A8EF-065ED354E6FF}"/>
                  </a:ext>
                </a:extLst>
              </p14:cNvPr>
              <p14:cNvContentPartPr/>
              <p14:nvPr/>
            </p14:nvContentPartPr>
            <p14:xfrm>
              <a:off x="2719294" y="2675510"/>
              <a:ext cx="81000" cy="552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5566499-CC0B-1F07-A8EF-065ED354E6F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0654" y="2666870"/>
                <a:ext cx="98640" cy="57024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B1B6335-E7D6-1B90-C0F2-AF89FBD48694}"/>
              </a:ext>
            </a:extLst>
          </p:cNvPr>
          <p:cNvSpPr txBox="1"/>
          <p:nvPr/>
        </p:nvSpPr>
        <p:spPr>
          <a:xfrm>
            <a:off x="2984254" y="2675510"/>
            <a:ext cx="426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solidFill>
                  <a:srgbClr val="FF0000"/>
                </a:solidFill>
              </a:rPr>
              <a:t>Auto trigger once pull request merged, and manual run</a:t>
            </a:r>
            <a:r>
              <a:rPr lang="en-VN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576531-E2D4-7EC5-D7D6-A2C55D001F94}"/>
              </a:ext>
            </a:extLst>
          </p:cNvPr>
          <p:cNvSpPr txBox="1"/>
          <p:nvPr/>
        </p:nvSpPr>
        <p:spPr>
          <a:xfrm>
            <a:off x="4308113" y="4719367"/>
            <a:ext cx="3284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solidFill>
                  <a:srgbClr val="FF0000"/>
                </a:solidFill>
              </a:rPr>
              <a:t>All secret for Azure stored in Github Secret</a:t>
            </a:r>
            <a:endParaRPr lang="en-V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FC568B-02F1-A760-232C-37BC8F10FA5B}"/>
              </a:ext>
            </a:extLst>
          </p:cNvPr>
          <p:cNvSpPr txBox="1"/>
          <p:nvPr/>
        </p:nvSpPr>
        <p:spPr>
          <a:xfrm>
            <a:off x="3188720" y="5065573"/>
            <a:ext cx="1853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solidFill>
                  <a:srgbClr val="FF0000"/>
                </a:solidFill>
              </a:rPr>
              <a:t>Information of Runner</a:t>
            </a:r>
            <a:endParaRPr lang="en-V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5456F15-D47F-1C09-D0D0-BFB1CF5D1A20}"/>
                  </a:ext>
                </a:extLst>
              </p14:cNvPr>
              <p14:cNvContentPartPr/>
              <p14:nvPr/>
            </p14:nvContentPartPr>
            <p14:xfrm>
              <a:off x="4817374" y="299627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5456F15-D47F-1C09-D0D0-BFB1CF5D1A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08374" y="298727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7037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84C2FB-C882-771C-43EB-738D02768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483" y="0"/>
            <a:ext cx="7473921" cy="6673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4CD82C6-5561-8AA9-4EB6-AE198D4779DF}"/>
                  </a:ext>
                </a:extLst>
              </p14:cNvPr>
              <p14:cNvContentPartPr/>
              <p14:nvPr/>
            </p14:nvContentPartPr>
            <p14:xfrm>
              <a:off x="2174254" y="322910"/>
              <a:ext cx="57600" cy="252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4CD82C6-5561-8AA9-4EB6-AE198D4779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5614" y="313910"/>
                <a:ext cx="7524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BE72938-293A-1104-2583-4EDC85312FAF}"/>
                  </a:ext>
                </a:extLst>
              </p14:cNvPr>
              <p14:cNvContentPartPr/>
              <p14:nvPr/>
            </p14:nvContentPartPr>
            <p14:xfrm>
              <a:off x="3073534" y="964430"/>
              <a:ext cx="91800" cy="502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BE72938-293A-1104-2583-4EDC85312F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4534" y="955790"/>
                <a:ext cx="10944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AA5C07-68C4-9F7F-B379-D413452F65A3}"/>
                  </a:ext>
                </a:extLst>
              </p14:cNvPr>
              <p14:cNvContentPartPr/>
              <p14:nvPr/>
            </p14:nvContentPartPr>
            <p14:xfrm>
              <a:off x="4028614" y="2144510"/>
              <a:ext cx="124200" cy="51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AA5C07-68C4-9F7F-B379-D413452F65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9974" y="2135510"/>
                <a:ext cx="14184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E731BE2-F625-F91E-C04E-555F95059133}"/>
                  </a:ext>
                </a:extLst>
              </p14:cNvPr>
              <p14:cNvContentPartPr/>
              <p14:nvPr/>
            </p14:nvContentPartPr>
            <p14:xfrm>
              <a:off x="4298401" y="3117523"/>
              <a:ext cx="206280" cy="3384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E731BE2-F625-F91E-C04E-555F9505913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89401" y="3108883"/>
                <a:ext cx="223920" cy="3402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147A4B2-167C-965C-7590-4B97E41843D9}"/>
              </a:ext>
            </a:extLst>
          </p:cNvPr>
          <p:cNvSpPr txBox="1"/>
          <p:nvPr/>
        </p:nvSpPr>
        <p:spPr>
          <a:xfrm>
            <a:off x="2638476" y="355330"/>
            <a:ext cx="2128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</a:t>
            </a:r>
            <a:r>
              <a:rPr lang="en-VN" sz="1400" dirty="0">
                <a:solidFill>
                  <a:srgbClr val="FF0000"/>
                </a:solidFill>
              </a:rPr>
              <a:t>tep checkout source code</a:t>
            </a:r>
            <a:endParaRPr lang="en-V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1ED449-A680-7B04-CACA-050591BE73EE}"/>
              </a:ext>
            </a:extLst>
          </p:cNvPr>
          <p:cNvSpPr txBox="1"/>
          <p:nvPr/>
        </p:nvSpPr>
        <p:spPr>
          <a:xfrm>
            <a:off x="3396357" y="964430"/>
            <a:ext cx="3241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Replace variables in TF with ENV variables</a:t>
            </a:r>
            <a:endParaRPr lang="en-V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9B9A6-2CB4-AC0D-114F-A335703D15B8}"/>
              </a:ext>
            </a:extLst>
          </p:cNvPr>
          <p:cNvSpPr txBox="1"/>
          <p:nvPr/>
        </p:nvSpPr>
        <p:spPr>
          <a:xfrm>
            <a:off x="4298401" y="2201073"/>
            <a:ext cx="1681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Setup terraform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F736B0-2EFD-4905-CDE2-B6C30D60F97B}"/>
              </a:ext>
            </a:extLst>
          </p:cNvPr>
          <p:cNvSpPr txBox="1"/>
          <p:nvPr/>
        </p:nvSpPr>
        <p:spPr>
          <a:xfrm>
            <a:off x="4401541" y="3280531"/>
            <a:ext cx="45600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Terraform </a:t>
            </a:r>
            <a:r>
              <a:rPr lang="en-US" sz="1400" dirty="0" err="1">
                <a:solidFill>
                  <a:srgbClr val="FF0000"/>
                </a:solidFill>
              </a:rPr>
              <a:t>init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&amp; format </a:t>
            </a:r>
          </a:p>
          <a:p>
            <a:r>
              <a:rPr lang="en-US" sz="1400" dirty="0">
                <a:solidFill>
                  <a:srgbClr val="FF0000"/>
                </a:solidFill>
              </a:rPr>
              <a:t>&amp; plan</a:t>
            </a:r>
          </a:p>
          <a:p>
            <a:r>
              <a:rPr lang="en-US" sz="1400" dirty="0">
                <a:solidFill>
                  <a:srgbClr val="FF0000"/>
                </a:solidFill>
              </a:rPr>
              <a:t>&amp; apply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There will be another terraform destroy (command line out)</a:t>
            </a:r>
            <a:endParaRPr lang="en-VN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6A0DA77-0BF5-25E2-8266-873EE544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6069" y="-251704"/>
            <a:ext cx="10515600" cy="1325563"/>
          </a:xfrm>
        </p:spPr>
        <p:txBody>
          <a:bodyPr/>
          <a:lstStyle/>
          <a:p>
            <a:r>
              <a:rPr lang="en-VN" dirty="0"/>
              <a:t>Terraform Create AKS &amp; ACR</a:t>
            </a:r>
          </a:p>
        </p:txBody>
      </p:sp>
    </p:spTree>
    <p:extLst>
      <p:ext uri="{BB962C8B-B14F-4D97-AF65-F5344CB8AC3E}">
        <p14:creationId xmlns:p14="http://schemas.microsoft.com/office/powerpoint/2010/main" val="62147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7FD8-2D0B-FB1E-EAA3-E9FDED73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681" y="-240356"/>
            <a:ext cx="5414319" cy="1325563"/>
          </a:xfrm>
        </p:spPr>
        <p:txBody>
          <a:bodyPr/>
          <a:lstStyle/>
          <a:p>
            <a:r>
              <a:rPr lang="en-VN" dirty="0"/>
              <a:t>Terraform Create AKS &amp; ACR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76FBD3-2083-8DF5-3F80-E56944F7C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518" y="1825625"/>
            <a:ext cx="86316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8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70A6D2-FD84-7A8C-DADB-76A11CF21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3330"/>
            <a:ext cx="10515600" cy="43359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4D386A1-AAFD-9905-AA16-7A3EBA4174BD}"/>
              </a:ext>
            </a:extLst>
          </p:cNvPr>
          <p:cNvSpPr txBox="1">
            <a:spLocks/>
          </p:cNvSpPr>
          <p:nvPr/>
        </p:nvSpPr>
        <p:spPr>
          <a:xfrm>
            <a:off x="6777681" y="-240356"/>
            <a:ext cx="54143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VN" sz="3600" b="1" kern="1200" dirty="0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Terraform Create AKS &amp; ACR</a:t>
            </a:r>
          </a:p>
        </p:txBody>
      </p:sp>
    </p:spTree>
    <p:extLst>
      <p:ext uri="{BB962C8B-B14F-4D97-AF65-F5344CB8AC3E}">
        <p14:creationId xmlns:p14="http://schemas.microsoft.com/office/powerpoint/2010/main" val="4210486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E1C2DC-5B5E-5007-0C52-7BF9836FC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09" y="1825625"/>
            <a:ext cx="8006781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4553862-3787-7C43-C484-24FF52470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681" y="-240356"/>
            <a:ext cx="5414319" cy="1325563"/>
          </a:xfrm>
        </p:spPr>
        <p:txBody>
          <a:bodyPr/>
          <a:lstStyle/>
          <a:p>
            <a:r>
              <a:rPr lang="en-VN" dirty="0"/>
              <a:t>Terraform Create AKS &amp; ACR</a:t>
            </a:r>
          </a:p>
        </p:txBody>
      </p:sp>
    </p:spTree>
    <p:extLst>
      <p:ext uri="{BB962C8B-B14F-4D97-AF65-F5344CB8AC3E}">
        <p14:creationId xmlns:p14="http://schemas.microsoft.com/office/powerpoint/2010/main" val="3656634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7CB4F4-D507-3F8E-D2A3-7023F675E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2949" y="2208684"/>
            <a:ext cx="6781519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E25DC2-E52D-BED7-C416-44534F86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637" y="20551"/>
            <a:ext cx="5550243" cy="660486"/>
          </a:xfrm>
        </p:spPr>
        <p:txBody>
          <a:bodyPr/>
          <a:lstStyle/>
          <a:p>
            <a:r>
              <a:rPr lang="en-VN" dirty="0"/>
              <a:t>Terraform Create AKS &amp; ACR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20166-2B98-82C1-B97A-9648BD32A8D2}"/>
              </a:ext>
            </a:extLst>
          </p:cNvPr>
          <p:cNvSpPr txBox="1"/>
          <p:nvPr/>
        </p:nvSpPr>
        <p:spPr>
          <a:xfrm>
            <a:off x="679622" y="1346886"/>
            <a:ext cx="238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Update ACR_PASWORD</a:t>
            </a:r>
          </a:p>
        </p:txBody>
      </p:sp>
    </p:spTree>
    <p:extLst>
      <p:ext uri="{BB962C8B-B14F-4D97-AF65-F5344CB8AC3E}">
        <p14:creationId xmlns:p14="http://schemas.microsoft.com/office/powerpoint/2010/main" val="236767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B8FE-5FD7-F48C-9E70-D010EF09E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886" y="-252713"/>
            <a:ext cx="6019800" cy="1325563"/>
          </a:xfrm>
        </p:spPr>
        <p:txBody>
          <a:bodyPr/>
          <a:lstStyle/>
          <a:p>
            <a:r>
              <a:rPr lang="en-VN" dirty="0"/>
              <a:t>Using Github Action to build CI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CCB647-C6AF-989F-5BBD-0FF016489B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1809"/>
            <a:ext cx="10515600" cy="4258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D0C117-2C3C-23F9-AA0A-383A9AB6BB73}"/>
              </a:ext>
            </a:extLst>
          </p:cNvPr>
          <p:cNvSpPr txBox="1"/>
          <p:nvPr/>
        </p:nvSpPr>
        <p:spPr>
          <a:xfrm>
            <a:off x="469557" y="1136822"/>
            <a:ext cx="26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/>
              <a:t>Trigger built CI successfully</a:t>
            </a:r>
          </a:p>
        </p:txBody>
      </p:sp>
    </p:spTree>
    <p:extLst>
      <p:ext uri="{BB962C8B-B14F-4D97-AF65-F5344CB8AC3E}">
        <p14:creationId xmlns:p14="http://schemas.microsoft.com/office/powerpoint/2010/main" val="3618414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469</Words>
  <Application>Microsoft Macintosh PowerPoint</Application>
  <PresentationFormat>Widescreen</PresentationFormat>
  <Paragraphs>68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Office Theme</vt:lpstr>
      <vt:lpstr>CRP 2.0 Assignment Demo        Trung Nguyen – DevOps Enginner</vt:lpstr>
      <vt:lpstr>Diagram</vt:lpstr>
      <vt:lpstr>Terraform Create AKS &amp; ACR</vt:lpstr>
      <vt:lpstr>Terraform Create AKS &amp; ACR</vt:lpstr>
      <vt:lpstr>Terraform Create AKS &amp; ACR</vt:lpstr>
      <vt:lpstr>PowerPoint Presentation</vt:lpstr>
      <vt:lpstr>Terraform Create AKS &amp; ACR</vt:lpstr>
      <vt:lpstr>Terraform Create AKS &amp; ACR</vt:lpstr>
      <vt:lpstr>Using Github Action to build CI</vt:lpstr>
      <vt:lpstr>Using Github Action to build CI</vt:lpstr>
      <vt:lpstr>Terraform Install ArgoCD, Argo Rollouts, Jenkins by Helm</vt:lpstr>
      <vt:lpstr>Terraform Install ArgoCD, Argo Rollouts, Jenkins by Helm</vt:lpstr>
      <vt:lpstr>PowerPoint Presentation</vt:lpstr>
      <vt:lpstr>PowerPoint Presentation</vt:lpstr>
      <vt:lpstr>PowerPoint Presentation</vt:lpstr>
      <vt:lpstr>Create Jenkins job for CI Build</vt:lpstr>
      <vt:lpstr>Create Jenkins job for CI Build</vt:lpstr>
      <vt:lpstr>Create Jenkins job for CI Build</vt:lpstr>
      <vt:lpstr>Create Jenkins job for CI Build</vt:lpstr>
      <vt:lpstr>PowerPoint Presentation</vt:lpstr>
      <vt:lpstr>Test Blue Green Strategy by Argo rollouts</vt:lpstr>
      <vt:lpstr>Test Blue Green Strategy by Argo rollouts</vt:lpstr>
      <vt:lpstr>Test Blue Green Strategy by Argo rollouts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Đức Trung</dc:creator>
  <cp:lastModifiedBy>Nguyễn Đức Trung</cp:lastModifiedBy>
  <cp:revision>31</cp:revision>
  <dcterms:created xsi:type="dcterms:W3CDTF">2022-12-05T05:12:37Z</dcterms:created>
  <dcterms:modified xsi:type="dcterms:W3CDTF">2022-12-06T08:10:56Z</dcterms:modified>
</cp:coreProperties>
</file>